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1" d="100"/>
          <a:sy n="141" d="100"/>
        </p:scale>
        <p:origin x="666" y="120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7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457A-C7CC-CBEF-FE48-844948AB9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A1239-DCC1-92C2-DD97-F0F1AFEC8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36E00-9711-B9C9-1EEB-6B2DB7BCB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BBE7-AD6A-028E-E751-903240386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8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2428" y="308609"/>
            <a:ext cx="4114800" cy="24688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500" b="1" i="0" spc="7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569064"/>
            <a:ext cx="4574436" cy="4574436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350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32020" y="2962656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2429" y="3412164"/>
            <a:ext cx="4114800" cy="123444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1612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189AD-6DCD-60EB-8EAB-A653357A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F47D94-CA62-622E-074A-A6D68860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368" y="114299"/>
            <a:ext cx="4527296" cy="1118324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Mission Statement</a:t>
            </a:r>
            <a:b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believe every individual is destined for greatness. ‘We Will Win’ is a movement rooted in faith, freedom, and fulfillment—empowering people to rise, thrive, and live their God-given purpose through the power of travel and wealth creation.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A2D59-FAAB-D707-FD7C-93191C99D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68" y="1407436"/>
            <a:ext cx="3500741" cy="35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7132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4: Build Your List &amp; Get Your 3 for FREE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8321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first 3 referrals makes your membership FREE + Platinum Director + $4.45/day residual Income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Color System — categorize everyone on your list: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🔴 Reds — Open &amp; ready. Start here.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🟢 Greens — Interested but skeptical. Use the tools.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🔵 Blues — Not ready. Keep the door open. Move on.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Aim for at least 50 names to start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your list NOW. Share it with your upline leader to prioritize your Reds.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31113229-23DF-BA94-B827-E1EF522E1B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91760" y="1644650"/>
            <a:ext cx="3952240" cy="2470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5: Contact and Invite — Pique Interest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prospecting = phone calls &amp; face-to-face. NOT text blasts.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Everywhere I go, I’m prospecting and inviting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for: Friendly, Happy, Like-minded, Servants, Fun people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the Piquing Interest Script: </a:t>
            </a:r>
            <a:r>
              <a:rPr lang="en-US" sz="1500" b="1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“I’ve discovered a way to...”</a:t>
            </a:r>
            <a:endParaRPr lang="en-US" sz="1500" b="1" i="1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“Are you open to taking a look at what I discovered?”</a:t>
            </a:r>
          </a:p>
          <a:p>
            <a:pPr marL="342900" indent="-342900">
              <a:spcAft>
                <a:spcPts val="600"/>
              </a:spcAft>
              <a:buSzPct val="100000"/>
              <a:buFontTx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 with: </a:t>
            </a:r>
            <a:r>
              <a:rPr lang="en-US" sz="1500" b="1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“You Gotta See This…” 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Will, Some Won’t, So What, NEXT!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your script. Contact and invite daily. Gamify piquing interest!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82B317-A4CA-CE53-18C7-83E953821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736" y="1476162"/>
            <a:ext cx="3396264" cy="25471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05840" y="137160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6: Plug into All Weekly Opportunity Zooms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Zooms: Monday – Friday (multiple languages) + Saturday training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— Rip Off and Duplicate what top Ambassadors are doing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Zoom you miss is most likely the Zoom you needed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trust and relationships — that’s what drives income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Always invite your guests to the Zoom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guests can’t make the schedule — request a private Zoom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weekly Zooms non-negotiable. Invite guests to every call.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A63FEBDE-E104-50C2-54C9-EC3FE6DBDF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30241" y="1889761"/>
            <a:ext cx="341376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7: Launch Your Travorium Business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launch creates URGENCY and EXCITEMENT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ways to launch: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Home Launch Party — Your leader presents LIVE in your home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Zoom Launch Party — Your leader provides a private Zoom link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do UNLIMITED launch parties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team leaders will plan, prepare, and provide all the tools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your first Launch Party within 5–7 days. Have 3 Grand Openings in 30 days.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8A7C9C6E-0C99-72DF-5730-31489B2819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35083" y="1321308"/>
            <a:ext cx="3208917" cy="27706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6028" y="0"/>
            <a:ext cx="788077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8: Register for the Next International Event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Travorium International Events: twice per year (February &amp; August)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event: Las Vegas, Nevada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powerful two-day experience to elevate your business: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Get promoted and cross the stage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Meet the entire Travorium &amp; We Will Win team worldwide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Gain strategies from Ambassadors to accelerate your results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into your back office and register TODAY for the Early Bird Special.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97BF46-923B-60CC-3C29-E5C588B3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092" y="969264"/>
            <a:ext cx="2331908" cy="30998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9: Your Website &amp; Back Office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back office is your business command center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Steps to get started: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1) Log on at www.travorium.com/ID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2) Click “Partner Login” — enter email &amp; password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3) Verify your identity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4) Complete the Welcome to Travorium Series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5) Explore all Menu Tabs — do this DAILY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in daily. Know your back office inside and out. Ask your leader if you need help.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6AEBE556-101B-1151-5914-E3D9860C25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19379" y="969264"/>
            <a:ext cx="4124621" cy="30885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74320"/>
            <a:ext cx="2743200" cy="2743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30175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WILL WIN TEAM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457200" y="3657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GETTING STARTED SYSTEM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2286000" y="4297680"/>
            <a:ext cx="4572000" cy="0"/>
          </a:xfrm>
          <a:prstGeom prst="line">
            <a:avLst/>
          </a:prstGeom>
          <a:noFill/>
          <a:ln w="25400">
            <a:solidFill>
              <a:srgbClr val="C8983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Proven Steps to Success in Your First 30 Days and Beyond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470916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C. Anthony Harris  |  Christian/Entrepreneur/Author/Mentor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10: R&amp;D — Rip Off and Duplicate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Duplication is the KEY — it works in both directions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mess it up, your team messes it up too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 lesson: I cut my mentor’s 10 steps to 5 — lost 90 days + thousands of dollars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S.Y.S.T.E.M. — Save Yourself Stress, Time, Energy, and Money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Coachable. Be Teachable. Be Learnable.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job now: TEACH this same system to every new partner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 the system EXACTLY. Duplicate it. That’s how we create 100 Ambassadors.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1C53491A-EB48-6050-0038-A247DCA93C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75476" y="2090854"/>
            <a:ext cx="2668524" cy="20239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733" y="0"/>
            <a:ext cx="8111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5760"/>
            <a:ext cx="2286000" cy="2286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YOU’VE COMPLETED THE SYSTEM!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57200" y="3291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go teach it, live it, and duplicate it.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2743200" y="3749040"/>
            <a:ext cx="3657600" cy="0"/>
          </a:xfrm>
          <a:prstGeom prst="line">
            <a:avLst/>
          </a:prstGeom>
          <a:noFill/>
          <a:ln w="25400">
            <a:solidFill>
              <a:srgbClr val="C8983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7200" y="39319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 Ambassadors in 36 Months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457200" y="4343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WILL WIN!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C. Anthony Harris  |  Christian/Entrepreneur/Author/Mentor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Welcome to the We Will Win Team</a:t>
            </a:r>
            <a:endParaRPr lang="en-US" sz="28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4572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73152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57200" y="1005840"/>
            <a:ext cx="1920240" cy="82296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1024128"/>
            <a:ext cx="1920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200,000+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57200" y="1444752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Reps Built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2560320" y="1005840"/>
            <a:ext cx="1920240" cy="82296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2560320" y="1024128"/>
            <a:ext cx="1920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2560320" y="1444752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Millionaires Created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4663440" y="1005840"/>
            <a:ext cx="1920240" cy="82296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4663440" y="1024128"/>
            <a:ext cx="1920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4663440" y="1444752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Thousandaires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66560" y="1005840"/>
            <a:ext cx="1920240" cy="82296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766560" y="1024128"/>
            <a:ext cx="1920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20+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6766560" y="1444752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Years Experience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57200" y="201168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S.Y.S.T.E.M.</a:t>
            </a:r>
            <a:endParaRPr lang="en-US" sz="2600" dirty="0"/>
          </a:p>
          <a:p>
            <a:pPr marL="0" indent="0">
              <a:buNone/>
            </a:pPr>
            <a:r>
              <a:rPr lang="en-US" sz="1400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Save Yourself Stress, Time, Energy, and Money</a:t>
            </a:r>
            <a:endParaRPr lang="en-US" sz="2600" dirty="0"/>
          </a:p>
        </p:txBody>
      </p:sp>
      <p:sp>
        <p:nvSpPr>
          <p:cNvPr id="19" name="Text 16"/>
          <p:cNvSpPr/>
          <p:nvPr/>
        </p:nvSpPr>
        <p:spPr>
          <a:xfrm>
            <a:off x="457200" y="283464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not theory. It’s not guesswork. It’s proven.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57200" y="3383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 Be Coachable    2. Be Teachable    3. Be Learnable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57200" y="44805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B3A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"When I help you rise, I rise too." — C. Anthony Harris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10 Steps to Winning</a:t>
            </a:r>
            <a:endParaRPr lang="en-US" sz="28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4572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73152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57200" y="100584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069848"/>
            <a:ext cx="320040" cy="3200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51560" y="96012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1: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Determine Your Why — Your Purpose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457200" y="178308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1847088"/>
            <a:ext cx="320040" cy="3200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51560" y="1737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2: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Your Goals</a:t>
            </a:r>
            <a:endParaRPr lang="en-US" sz="1100" dirty="0"/>
          </a:p>
        </p:txBody>
      </p:sp>
      <p:sp>
        <p:nvSpPr>
          <p:cNvPr id="12" name="Shape 7"/>
          <p:cNvSpPr/>
          <p:nvPr/>
        </p:nvSpPr>
        <p:spPr>
          <a:xfrm>
            <a:off x="457200" y="256032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2624328"/>
            <a:ext cx="320040" cy="32004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51560" y="251460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3: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Committed</a:t>
            </a:r>
            <a:endParaRPr lang="en-US" sz="1100" dirty="0"/>
          </a:p>
        </p:txBody>
      </p:sp>
      <p:sp>
        <p:nvSpPr>
          <p:cNvPr id="15" name="Shape 9"/>
          <p:cNvSpPr/>
          <p:nvPr/>
        </p:nvSpPr>
        <p:spPr>
          <a:xfrm>
            <a:off x="457200" y="333756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" y="3401568"/>
            <a:ext cx="320040" cy="32004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051560" y="329184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4: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Your List &amp; Get Your 3 for FREE</a:t>
            </a:r>
            <a:endParaRPr lang="en-US" sz="1100" dirty="0"/>
          </a:p>
        </p:txBody>
      </p:sp>
      <p:sp>
        <p:nvSpPr>
          <p:cNvPr id="18" name="Shape 11"/>
          <p:cNvSpPr/>
          <p:nvPr/>
        </p:nvSpPr>
        <p:spPr>
          <a:xfrm>
            <a:off x="457200" y="411480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" y="4178808"/>
            <a:ext cx="320040" cy="32004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1051560" y="406908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5: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 and Invite — Pique Interest</a:t>
            </a:r>
            <a:endParaRPr lang="en-US" sz="1100" dirty="0"/>
          </a:p>
        </p:txBody>
      </p:sp>
      <p:sp>
        <p:nvSpPr>
          <p:cNvPr id="21" name="Shape 13"/>
          <p:cNvSpPr/>
          <p:nvPr/>
        </p:nvSpPr>
        <p:spPr>
          <a:xfrm>
            <a:off x="4754880" y="100584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320" y="1069848"/>
            <a:ext cx="320040" cy="32004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5349240" y="96012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6: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Plug into All Weekly Opportunity Zooms</a:t>
            </a:r>
            <a:endParaRPr lang="en-US" sz="1100" dirty="0"/>
          </a:p>
        </p:txBody>
      </p:sp>
      <p:sp>
        <p:nvSpPr>
          <p:cNvPr id="24" name="Shape 15"/>
          <p:cNvSpPr/>
          <p:nvPr/>
        </p:nvSpPr>
        <p:spPr>
          <a:xfrm>
            <a:off x="4754880" y="178308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6320" y="1847088"/>
            <a:ext cx="320040" cy="320040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5349240" y="173736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7: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 Your Travorium Business</a:t>
            </a:r>
            <a:endParaRPr lang="en-US" sz="1100" dirty="0"/>
          </a:p>
        </p:txBody>
      </p:sp>
      <p:sp>
        <p:nvSpPr>
          <p:cNvPr id="27" name="Shape 17"/>
          <p:cNvSpPr/>
          <p:nvPr/>
        </p:nvSpPr>
        <p:spPr>
          <a:xfrm>
            <a:off x="4754880" y="256032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6320" y="2624328"/>
            <a:ext cx="320040" cy="320040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5349240" y="251460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8: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 for &amp; Attend the Next International Event</a:t>
            </a:r>
            <a:endParaRPr lang="en-US" sz="1100" dirty="0"/>
          </a:p>
        </p:txBody>
      </p:sp>
      <p:sp>
        <p:nvSpPr>
          <p:cNvPr id="30" name="Shape 19"/>
          <p:cNvSpPr/>
          <p:nvPr/>
        </p:nvSpPr>
        <p:spPr>
          <a:xfrm>
            <a:off x="4754880" y="333756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6320" y="3401568"/>
            <a:ext cx="320040" cy="320040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5349240" y="329184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9: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Become Familiar with Your Website &amp; Back Office</a:t>
            </a:r>
            <a:endParaRPr lang="en-US" sz="1100" dirty="0"/>
          </a:p>
        </p:txBody>
      </p:sp>
      <p:sp>
        <p:nvSpPr>
          <p:cNvPr id="33" name="Shape 21"/>
          <p:cNvSpPr/>
          <p:nvPr/>
        </p:nvSpPr>
        <p:spPr>
          <a:xfrm>
            <a:off x="4754880" y="4114800"/>
            <a:ext cx="502920" cy="502920"/>
          </a:xfrm>
          <a:prstGeom prst="ellipse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6320" y="4178808"/>
            <a:ext cx="320040" cy="320040"/>
          </a:xfrm>
          <a:prstGeom prst="rect">
            <a:avLst/>
          </a:prstGeom>
        </p:spPr>
      </p:pic>
      <p:sp>
        <p:nvSpPr>
          <p:cNvPr id="35" name="Text 22"/>
          <p:cNvSpPr/>
          <p:nvPr/>
        </p:nvSpPr>
        <p:spPr>
          <a:xfrm>
            <a:off x="5349240" y="406908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10: </a:t>
            </a: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— Rip Off and Duplicate the System</a:t>
            </a:r>
            <a:endParaRPr lang="en-US" sz="1100" dirty="0"/>
          </a:p>
        </p:txBody>
      </p:sp>
      <p:sp>
        <p:nvSpPr>
          <p:cNvPr id="36" name="Text 23"/>
          <p:cNvSpPr/>
          <p:nvPr/>
        </p:nvSpPr>
        <p:spPr>
          <a:xfrm>
            <a:off x="457200" y="470916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1B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 these steps exactly. Don’t skip. Don’t rearrange. Trust the system.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7132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1: Determine Your Why — Your Purpose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the MOST important step — that’s why it’s Step 1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why so deep inside you that it hurts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it’s not waking you up at 3 AM, it’s not big enough yet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your kids? Your family? Freedom? Being your own boss?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why keeps you going when things get tough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it down. Say it out loud. Share it with your upline leader.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B7C4685B-A6BC-D79C-F0B4-C409C97F28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41812" y="971549"/>
            <a:ext cx="3402188" cy="2674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2: Set Your Goals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Goals: Specific, Measurable, Attainable, Realistic, Time-Bound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Edwin Locke’s 6-Point System: Written, Specific, Date, Plan, Sacrifice, View Daily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#1: Get your 3 for FREE and become a Platinum Director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do you want to be in 30 days? 90 days? One year?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your goals EVERY single day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down your goals NOW. Share them with your upline leader.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4343A002-6CA9-5B7A-8BE7-D382548E06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60907" y="2044700"/>
            <a:ext cx="331216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2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14400"/>
            <a:ext cx="9144000" cy="54864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37160"/>
            <a:ext cx="640080" cy="6400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37160"/>
            <a:ext cx="640080" cy="640080"/>
          </a:xfrm>
          <a:prstGeom prst="ellipse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46888"/>
            <a:ext cx="420624" cy="4206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88720" y="137160"/>
            <a:ext cx="6858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 3: Be Committed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40080" y="118872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in an 11.5 TRILLION-dollar industry — show up daily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Daily Commitments: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1) Contact 5 people per day — non-negotiable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2) Follow up IMMEDIATELY after they review the overview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3) Lose the fear — you’re serving, not selling</a:t>
            </a:r>
            <a:endParaRPr lang="en-US" sz="15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4) Enroll and activate your first 3 members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640080" y="4114800"/>
            <a:ext cx="7863840" cy="777240"/>
          </a:xfrm>
          <a:prstGeom prst="rect">
            <a:avLst/>
          </a:prstGeom>
          <a:solidFill>
            <a:srgbClr val="F5F1EB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40080" y="4114800"/>
            <a:ext cx="64008" cy="777240"/>
          </a:xfrm>
          <a:prstGeom prst="rect">
            <a:avLst/>
          </a:prstGeom>
          <a:solidFill>
            <a:srgbClr val="C898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14400" y="4160520"/>
            <a:ext cx="74066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898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STEP: 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your Daily Action Plan on paper. Don’t do this alone.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640080" y="4800600"/>
            <a:ext cx="7863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C898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Pro-tip: </a:t>
            </a:r>
            <a:r>
              <a:rPr lang="en-US" sz="10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familiar with your Back Office, navigate through it daily, click on all the features.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225E3F-A263-6ED0-2E3D-E2760F281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266" y="1712651"/>
            <a:ext cx="3805734" cy="2379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1462</Words>
  <Application>Microsoft Office PowerPoint</Application>
  <PresentationFormat>On-screen Show (16:9)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Office Theme</vt:lpstr>
      <vt:lpstr> Mission Statement We believe every individual is destined for greatness. ‘We Will Win’ is a movement rooted in faith, freedom, and fulfillment—empowering people to rise, thrive, and live their God-given purpose through the power of travel and wealth creation.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Win Team Getting Started System</dc:title>
  <dc:subject>PptxGenJS Presentation</dc:subject>
  <dc:creator>C. Anthony Harris</dc:creator>
  <cp:lastModifiedBy>C Anthony Harris</cp:lastModifiedBy>
  <cp:revision>7</cp:revision>
  <dcterms:created xsi:type="dcterms:W3CDTF">2026-03-15T21:16:47Z</dcterms:created>
  <dcterms:modified xsi:type="dcterms:W3CDTF">2026-03-16T00:21:27Z</dcterms:modified>
</cp:coreProperties>
</file>